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F4A45E15-0701-4376-880B-F197EDAD581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Data Analysis Capstone Project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05481CAE-99E4-4CAA-ACAF-9ACA1AAB92BC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8/16/20 9:42:21 AM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4" id="10" name="slide10">
            <a:extLst>
              <a:ext uri="{FF2B5EF4-FFF2-40B4-BE49-F238E27FC236}">
                <a16:creationId xmlns:a16="http://schemas.microsoft.com/office/drawing/2014/main" id="{E5532CCA-7DF7-4B1F-8F7C-D03D617F9E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2" id="11" name="slide11">
            <a:extLst>
              <a:ext uri="{FF2B5EF4-FFF2-40B4-BE49-F238E27FC236}">
                <a16:creationId xmlns:a16="http://schemas.microsoft.com/office/drawing/2014/main" id="{A05B2C0E-43E0-4036-B8CC-92F2FCD850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6" id="12" name="slide12">
            <a:extLst>
              <a:ext uri="{FF2B5EF4-FFF2-40B4-BE49-F238E27FC236}">
                <a16:creationId xmlns:a16="http://schemas.microsoft.com/office/drawing/2014/main" id="{2EA49461-2F28-42E2-BD91-670E1F74B8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" id="2" name="slide2">
            <a:extLst>
              <a:ext uri="{FF2B5EF4-FFF2-40B4-BE49-F238E27FC236}">
                <a16:creationId xmlns:a16="http://schemas.microsoft.com/office/drawing/2014/main" id="{FDC8A9CA-30B4-4394-9B6B-D0BCD4AE28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7" id="3" name="slide3">
            <a:extLst>
              <a:ext uri="{FF2B5EF4-FFF2-40B4-BE49-F238E27FC236}">
                <a16:creationId xmlns:a16="http://schemas.microsoft.com/office/drawing/2014/main" id="{989CFC10-D02B-4303-B6CE-7E098D6B02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0" id="4" name="slide4">
            <a:extLst>
              <a:ext uri="{FF2B5EF4-FFF2-40B4-BE49-F238E27FC236}">
                <a16:creationId xmlns:a16="http://schemas.microsoft.com/office/drawing/2014/main" id="{29CAB227-4FA7-4A3A-9000-85B400CE0C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5" id="5" name="slide5">
            <a:extLst>
              <a:ext uri="{FF2B5EF4-FFF2-40B4-BE49-F238E27FC236}">
                <a16:creationId xmlns:a16="http://schemas.microsoft.com/office/drawing/2014/main" id="{CB1AD16E-9F65-4259-A88E-3521BE1A74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1" id="6" name="slide6">
            <a:extLst>
              <a:ext uri="{FF2B5EF4-FFF2-40B4-BE49-F238E27FC236}">
                <a16:creationId xmlns:a16="http://schemas.microsoft.com/office/drawing/2014/main" id="{26F7396E-E764-4454-928F-C929E5E6F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3" id="7" name="slide7">
            <a:extLst>
              <a:ext uri="{FF2B5EF4-FFF2-40B4-BE49-F238E27FC236}">
                <a16:creationId xmlns:a16="http://schemas.microsoft.com/office/drawing/2014/main" id="{627DC13E-820C-4BB2-80D6-1279C29580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6" id="8" name="slide8">
            <a:extLst>
              <a:ext uri="{FF2B5EF4-FFF2-40B4-BE49-F238E27FC236}">
                <a16:creationId xmlns:a16="http://schemas.microsoft.com/office/drawing/2014/main" id="{CCB33FA8-291B-45CD-8635-9BAA478301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8" id="9" name="slide9">
            <a:extLst>
              <a:ext uri="{FF2B5EF4-FFF2-40B4-BE49-F238E27FC236}">
                <a16:creationId xmlns:a16="http://schemas.microsoft.com/office/drawing/2014/main" id="{AB8D88DD-DACD-4AA8-A4AD-06008641AD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2020-08-16T14:42:43Z</dcterms:created>
  <dcterms:modified xsi:type="dcterms:W3CDTF">2020-08-16T14:42:43Z</dcterms:modified>
</cp:coreProperties>
</file>